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3869-5533-43DC-9A68-526C9452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9D347-5811-4A10-92FF-9DDEF1082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F4B03-7997-4AC0-8FB0-3307D8EC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4F364-8BD7-4391-91A7-4DC6C031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3CD84-847D-49A0-B431-52F1F79F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3374F-3DAB-4F2C-A320-0C5E4592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E3890-595B-43B8-AFA9-654752DC0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533C0-022B-4371-B7D6-21D58B74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C7084-3C02-4D6E-BCD6-1032424C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AEAA4-8DF5-4ED9-801A-5443A5B5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8796A1-CB2E-4DF8-B93C-08E0BA62A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B3F18-A542-475E-B0B0-074AA4EBF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6950C-77BB-44B9-854D-104AFCE2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1CCC8-F14C-4BB0-A78B-DE09D626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49458-7304-4AB7-BB5F-3C93E098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158D-002E-428F-9C4A-E3F03078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4756E-8D54-436B-B47D-867B836CE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EB35B-A04F-4EA9-9DDE-50A630FBA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905B2-A9C3-431E-9B89-BE09B893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BBD8D-2BAD-489B-8FC9-BFAFB1E2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2194-6630-4EA3-B9AB-5F5DAEF9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06C3F-A08D-4E18-9B78-ACA8AA891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A02D6-4CB7-48AB-B194-06C588A8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F2DB5-A759-4E66-994F-D251BA567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26067-3FBA-4BF5-A591-F0EB1DBC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7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6BC8-7A44-4019-ADFE-BD32F38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76EAB-4412-4181-88D6-C4B778C73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68A05-1CA5-4A17-9672-600E89711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1945D-085E-4D5F-922E-71982A7A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9C382-7599-4562-ADE3-D0EBD52B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86732-6F42-4EA0-9FBD-74F66840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5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C4FA4-D1FE-4758-9D17-A9E7C320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BC58F-8004-4306-B666-DED32D90F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4BD9C-E881-4842-AA25-9D46532FC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3A0B0-D124-48D7-B130-252645461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2A73D-AF07-4986-94D9-E06B8A450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E3E74-8559-4ABC-8589-8663B6FA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A23841-6FA3-4BAE-A0EF-B1603850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A96D62-999D-4EF3-A002-AD715A4E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7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4000-DED0-423D-A568-ACF4DFAC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04F6D-15E5-4C7B-8FCE-EACCD415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E1913-01D2-4313-BA51-315E624FF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21FB9-C7DE-4DF2-8771-A35AD0B6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6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2171B-3BCA-4C80-A1A0-401B4EB70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83B4AE-5AF5-4D31-B693-9912288B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B1F0A-4EF3-4FB4-9DAD-C757678B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336E9-4CEB-4077-9C8B-DB32F99B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B6142-C9B9-483A-BCDA-D30E5617D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A1FF3-DC93-4DA4-83AC-B60F6FF8E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3AE4A-85C7-4FC9-839E-05307E3B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08DA1-DB46-43D6-8154-DB4C3C86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ED291-1F7D-468F-AB1A-DBF69705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0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FE7FC-966D-4377-8180-BCE7D187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58E093-A36C-4A25-920B-08433F2C0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19F4C-67A3-4D39-A0CE-DC85362A5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E24E3-6F7E-41D1-940D-8289CE9A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39BCF-C06B-47FE-B4F3-54EF0A02A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0869B-F996-4769-A94D-B37B69DA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4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04765-A368-4AA2-AC18-ED7DBA5B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9EA88-FE19-4872-A111-D0C0AFA0E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0E8EB-D53E-41FF-B1F4-FFC3133B4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DCBA-6BFB-44A8-9F0F-C85D07D62F1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18C66-C7DC-4041-8AE2-8DD4925E8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006DF-A9FD-421C-9BE2-3806A74D5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8ECD8-72AE-480D-929D-E3FDC88D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TIN HỌC LỚP 4 – TUẦN 19B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PHẦN 2: BÀI TRÌNH DIỄN ĐA PHƯƠNG TIỆN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1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87680" y="410804"/>
            <a:ext cx="11271437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CHỮ NGHỆ THUẬT - WORDART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32016" y="1434484"/>
            <a:ext cx="7739744" cy="87219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Insert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/>
          <p:cNvSpPr/>
          <p:nvPr/>
        </p:nvSpPr>
        <p:spPr>
          <a:xfrm>
            <a:off x="1768952" y="1383523"/>
            <a:ext cx="944310" cy="1083213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32013" y="2717153"/>
            <a:ext cx="7739747" cy="1312978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WordArt</a:t>
            </a:r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1768952" y="2757836"/>
            <a:ext cx="944310" cy="1083213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32014" y="4426678"/>
            <a:ext cx="7739746" cy="8721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36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1768952" y="4275755"/>
            <a:ext cx="944310" cy="1083213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32014" y="5650464"/>
            <a:ext cx="7739746" cy="87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WordArt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1768952" y="5544955"/>
            <a:ext cx="944310" cy="1083213"/>
          </a:xfrm>
          <a:prstGeom prst="diamond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8273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0095" y="2977495"/>
            <a:ext cx="7353103" cy="110799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FFFF00"/>
            </a:solidFill>
            <a:prstDash val="sysDash"/>
          </a:ln>
          <a:effectLst>
            <a:reflection blurRad="6350" stA="50000" endA="300" endPos="55000" dir="5400000" sy="-100000" algn="bl" rotWithShape="0"/>
          </a:effectLst>
          <a:scene3d>
            <a:camera prst="isometricOffAxis2Left"/>
            <a:lightRig rig="threePt" dir="t"/>
          </a:scene3d>
          <a:sp3d extrusionH="381000">
            <a:extrusionClr>
              <a:srgbClr val="00B0F0"/>
            </a:extrusionClr>
          </a:sp3d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9050">
                  <a:solidFill>
                    <a:srgbClr val="FFFF00"/>
                  </a:solidFill>
                  <a:prstDash val="sysDash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 YÊU TIN HỌC</a:t>
            </a:r>
            <a:endParaRPr lang="en-US" sz="6600" b="1" cap="none" spc="0" dirty="0">
              <a:ln w="19050">
                <a:solidFill>
                  <a:srgbClr val="FFFF00"/>
                </a:solidFill>
                <a:prstDash val="sysDash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7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0559" y="2967335"/>
            <a:ext cx="6070894" cy="1107996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0000"/>
            </a:solidFill>
            <a:prstDash val="dash"/>
          </a:ln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28575">
                  <a:solidFill>
                    <a:schemeClr val="bg1"/>
                  </a:solidFill>
                  <a:prstDash val="sysDash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  <a:reflection blurRad="6350" stA="55000" endA="50" endPos="85000" dir="5400000" sy="-100000" algn="bl" rotWithShape="0"/>
                </a:effectLst>
              </a:rPr>
              <a:t>EM YÊU TIN HỌC</a:t>
            </a:r>
            <a:endParaRPr lang="en-US" sz="6600" b="1" cap="none" spc="0" dirty="0">
              <a:ln w="28575">
                <a:solidFill>
                  <a:schemeClr val="bg1"/>
                </a:solidFill>
                <a:prstDash val="sysDash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541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44577" y="632510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 THIẾT KẾ NỀN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32016" y="2155844"/>
            <a:ext cx="7481837" cy="87219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thẻ Design</a:t>
            </a:r>
            <a:r>
              <a:rPr lang="en-US" sz="3600" b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/>
          <p:cNvSpPr/>
          <p:nvPr/>
        </p:nvSpPr>
        <p:spPr>
          <a:xfrm>
            <a:off x="1768952" y="2104883"/>
            <a:ext cx="944310" cy="1083213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32016" y="3890189"/>
            <a:ext cx="7481837" cy="1312978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Format Background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1768952" y="3926236"/>
            <a:ext cx="944310" cy="1083213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734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accent2">
                <a:lumMod val="60000"/>
                <a:lumOff val="40000"/>
              </a:schemeClr>
            </a:gs>
            <a:gs pos="17500">
              <a:srgbClr val="00B050"/>
            </a:gs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8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66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26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70191" y="162379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 CHUYỂN CẢNH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32014" y="1134838"/>
            <a:ext cx="7481837" cy="8721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slide </a:t>
            </a:r>
            <a:r>
              <a:rPr lang="en-US" sz="3600" b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 tạo hiệu ứng</a:t>
            </a:r>
            <a:endParaRPr lang="en-US" sz="3600" b="1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/>
          <p:cNvSpPr/>
          <p:nvPr/>
        </p:nvSpPr>
        <p:spPr>
          <a:xfrm>
            <a:off x="1768952" y="1080811"/>
            <a:ext cx="944310" cy="1083213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32013" y="3432468"/>
            <a:ext cx="7481837" cy="19412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7030A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 chuột trái vào dấu mũi tên hướng xuống để có thêm nhiều kiểu hiệu ứng hơn</a:t>
            </a:r>
            <a:r>
              <a:rPr lang="en-US" sz="36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amond 5"/>
          <p:cNvSpPr/>
          <p:nvPr/>
        </p:nvSpPr>
        <p:spPr>
          <a:xfrm>
            <a:off x="1768952" y="3747554"/>
            <a:ext cx="944310" cy="1083213"/>
          </a:xfrm>
          <a:prstGeom prst="diamond">
            <a:avLst/>
          </a:prstGeom>
          <a:solidFill>
            <a:srgbClr val="7030A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32014" y="2358624"/>
            <a:ext cx="7481837" cy="87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thẻ Transitions</a:t>
            </a:r>
          </a:p>
        </p:txBody>
      </p:sp>
      <p:sp>
        <p:nvSpPr>
          <p:cNvPr id="8" name="Diamond 7"/>
          <p:cNvSpPr/>
          <p:nvPr/>
        </p:nvSpPr>
        <p:spPr>
          <a:xfrm>
            <a:off x="1768952" y="2312752"/>
            <a:ext cx="944310" cy="1083213"/>
          </a:xfrm>
          <a:prstGeom prst="diamond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45867" y="5674517"/>
            <a:ext cx="7481837" cy="10291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FF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6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1782805" y="5620490"/>
            <a:ext cx="944310" cy="1083213"/>
          </a:xfrm>
          <a:prstGeom prst="diamond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0971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40052" y="1005148"/>
            <a:ext cx="9775064" cy="87219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F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F5: trình chiếu từ slide đầu tiên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240052" y="4366058"/>
            <a:ext cx="9784263" cy="121227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 Backspace, phím mũi tên hướng lên và sang trái: quay lại hiệu ứng trước đó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240052" y="2003875"/>
            <a:ext cx="9775064" cy="8721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 + F5: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slide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49251" y="2986473"/>
            <a:ext cx="9775064" cy="12691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2">
                <a:lumMod val="90000"/>
                <a:lumOff val="1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Enter,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49251" y="5688732"/>
            <a:ext cx="9775064" cy="87219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3">
                <a:lumMod val="50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Esc: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6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7631" y="152219"/>
            <a:ext cx="11002780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DIỄN VỚI BÀN PHÍM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2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87680" y="410804"/>
            <a:ext cx="11271437" cy="8063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 HÌNH ẢNH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32016" y="1434484"/>
            <a:ext cx="7739744" cy="87219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Insert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/>
          <p:cNvSpPr/>
          <p:nvPr/>
        </p:nvSpPr>
        <p:spPr>
          <a:xfrm>
            <a:off x="1768952" y="1383523"/>
            <a:ext cx="944310" cy="1083213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32013" y="2717153"/>
            <a:ext cx="7739747" cy="1312978"/>
          </a:xfrm>
          <a:prstGeom prst="roundRect">
            <a:avLst/>
          </a:prstGeom>
          <a:solidFill>
            <a:srgbClr val="92D050"/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Pictures</a:t>
            </a:r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1768952" y="2757836"/>
            <a:ext cx="944310" cy="1083213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532014" y="4426678"/>
            <a:ext cx="7739746" cy="8721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00B05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36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1768952" y="4275755"/>
            <a:ext cx="944310" cy="1083213"/>
          </a:xfrm>
          <a:prstGeom prst="diamond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32014" y="5650464"/>
            <a:ext cx="7739746" cy="87219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70C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Insert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1768952" y="5544955"/>
            <a:ext cx="944310" cy="1083213"/>
          </a:xfrm>
          <a:prstGeom prst="diamond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5118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520" y="1718462"/>
            <a:ext cx="5448453" cy="36256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B050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</a:effectLst>
          <a:scene3d>
            <a:camera prst="isometricOffAxis2Lef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9792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244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TIN HỌC LỚP 4 – TUẦN 19B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HỌC LỚP 3 - TUẦN 19 PHẦN 4 – CÔNG CỤ VẼ PAINT</dc:title>
  <dc:creator>phongvo479@outlook.com</dc:creator>
  <cp:lastModifiedBy>User</cp:lastModifiedBy>
  <cp:revision>17</cp:revision>
  <dcterms:created xsi:type="dcterms:W3CDTF">2022-01-21T14:35:17Z</dcterms:created>
  <dcterms:modified xsi:type="dcterms:W3CDTF">2022-02-08T17:54:40Z</dcterms:modified>
</cp:coreProperties>
</file>